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2" r:id="rId3"/>
    <p:sldId id="264" r:id="rId4"/>
    <p:sldId id="265" r:id="rId5"/>
    <p:sldId id="267" r:id="rId6"/>
    <p:sldId id="266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14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3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6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7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97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9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0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3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5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1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75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70">
            <a:extLst>
              <a:ext uri="{FF2B5EF4-FFF2-40B4-BE49-F238E27FC236}">
                <a16:creationId xmlns:a16="http://schemas.microsoft.com/office/drawing/2014/main" id="{2779F603-B669-4AD6-82F9-E09F7616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DA1A7-BA41-4881-9EA3-F00676CDE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GB" dirty="0"/>
              <a:t>Arbiters</a:t>
            </a:r>
            <a:r>
              <a:rPr lang="en-GB"/>
              <a:t>’ Seminar</a:t>
            </a:r>
            <a:br>
              <a:rPr lang="en-GB"/>
            </a:br>
            <a:endParaRPr lang="en-K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4115B-3601-4C82-9AA7-A929F9852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Endorsed Pairing Programs</a:t>
            </a:r>
            <a:endParaRPr lang="en-K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Image result for fide arbiters logo">
            <a:extLst>
              <a:ext uri="{FF2B5EF4-FFF2-40B4-BE49-F238E27FC236}">
                <a16:creationId xmlns:a16="http://schemas.microsoft.com/office/drawing/2014/main" id="{427207A3-38D1-4FFD-A586-9DC5414CC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163529"/>
            <a:ext cx="4001315" cy="400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2" name="Straight Connector 72">
            <a:extLst>
              <a:ext uri="{FF2B5EF4-FFF2-40B4-BE49-F238E27FC236}">
                <a16:creationId xmlns:a16="http://schemas.microsoft.com/office/drawing/2014/main" id="{7ABFD994-C2DC-4E7D-9411-C7FF7813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74">
            <a:extLst>
              <a:ext uri="{FF2B5EF4-FFF2-40B4-BE49-F238E27FC236}">
                <a16:creationId xmlns:a16="http://schemas.microsoft.com/office/drawing/2014/main" id="{BC0D1FC6-352C-4C7D-825F-C4E2F6A80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Rectangle 76">
            <a:extLst>
              <a:ext uri="{FF2B5EF4-FFF2-40B4-BE49-F238E27FC236}">
                <a16:creationId xmlns:a16="http://schemas.microsoft.com/office/drawing/2014/main" id="{541AFC2C-CD98-4478-AB71-1A864026D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2482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DE3B1B8-DC38-48E8-8C31-EF790659B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E63FFFE-1DB2-4A0F-B495-35782F162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2BB9A07-8AB8-4D82-B3BC-B500DDEC7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0861964-D86C-4A50-8F6D-B466384A6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6C11D-4F2A-4F13-BED7-68FFE8FB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STOP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037ED0-63B7-47EB-A589-3D865C2CF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267530"/>
            <a:ext cx="6909801" cy="4059507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54A678E-8F30-4E92-A5BF-F5D03D011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BC1-C298-4DF5-BB37-46D23016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9485" y="2198914"/>
            <a:ext cx="3690257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Comments: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 player maximum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CE8509-9E93-4D74-BF24-661F111C7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48D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E8BA98-E13C-403B-AC96-75E203799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766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31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fide arbiters logo">
            <a:extLst>
              <a:ext uri="{FF2B5EF4-FFF2-40B4-BE49-F238E27FC236}">
                <a16:creationId xmlns:a16="http://schemas.microsoft.com/office/drawing/2014/main" id="{4EB93EC4-E843-4AA9-B603-4DA5C26C5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9495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EC33EC-FEC1-4371-81A8-C1E1AE7334FC}"/>
              </a:ext>
            </a:extLst>
          </p:cNvPr>
          <p:cNvSpPr txBox="1"/>
          <p:nvPr/>
        </p:nvSpPr>
        <p:spPr>
          <a:xfrm>
            <a:off x="1510748" y="781878"/>
            <a:ext cx="89717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Approved Pairing Software</a:t>
            </a:r>
          </a:p>
          <a:p>
            <a:endParaRPr lang="en-GB" dirty="0"/>
          </a:p>
          <a:p>
            <a:r>
              <a:rPr lang="en-GB" sz="2400" dirty="0"/>
              <a:t>FIDE now has 8 approved programs for doing computer pairings.</a:t>
            </a:r>
          </a:p>
          <a:p>
            <a:endParaRPr lang="en-GB" sz="2400" dirty="0"/>
          </a:p>
          <a:p>
            <a:endParaRPr lang="en-KE" sz="24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A38E41C-0B58-40CE-9DDB-37D4AB61A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29167"/>
              </p:ext>
            </p:extLst>
          </p:nvPr>
        </p:nvGraphicFramePr>
        <p:xfrm>
          <a:off x="1510748" y="2200810"/>
          <a:ext cx="8127999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334905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286955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31909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Pairing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Pairing Engine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339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Vega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FIDE (Dutch)</a:t>
                      </a:r>
                    </a:p>
                    <a:p>
                      <a:r>
                        <a:rPr lang="en-GB" dirty="0" err="1"/>
                        <a:t>Dubov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JaVaFo</a:t>
                      </a:r>
                      <a:endParaRPr lang="en-GB" dirty="0"/>
                    </a:p>
                    <a:p>
                      <a:r>
                        <a:rPr lang="en-GB" dirty="0"/>
                        <a:t>Internal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7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SwissSys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FIDE (Dutch)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bbpPairings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35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SwissMaster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FIDE (Dutch)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JaVaFo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721122"/>
                  </a:ext>
                </a:extLst>
              </a:tr>
              <a:tr h="285950">
                <a:tc>
                  <a:txBody>
                    <a:bodyPr/>
                    <a:lstStyle/>
                    <a:p>
                      <a:r>
                        <a:rPr lang="en-GB" dirty="0"/>
                        <a:t>Swiss-Manager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FIDE (Dutch)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JaVaFo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100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Swiss-Chess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FIDE (Dutch)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217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UTU Swiss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FIDE (Dutch)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JaVaFo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85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ChessManager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FIDE (Dutch)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JaVaFo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6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FIDE (Dutch)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JaVaFo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586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20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03258A-52C6-4288-AA56-C3262A0D2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6C11D-4F2A-4F13-BED7-68FFE8FB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Vega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0B89B50-35E6-4C95-8CF0-E9600CBA7D0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3" b="18615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BC1-C298-4DF5-BB37-46D23016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9485" y="2198914"/>
            <a:ext cx="3690257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Comments: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Friendly.  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Only one to use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Dubov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D417315-0A35-4882-ABD2-ABE3C89E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749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DE3B1B8-DC38-48E8-8C31-EF790659B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E63FFFE-1DB2-4A0F-B495-35782F162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2BB9A07-8AB8-4D82-B3BC-B500DDEC7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0861964-D86C-4A50-8F6D-B466384A6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6C11D-4F2A-4F13-BED7-68FFE8FB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SwissSys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C2B0F6-094D-4AEB-83C3-6AE024E52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844304"/>
            <a:ext cx="6909801" cy="4905959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54A678E-8F30-4E92-A5BF-F5D03D011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BC1-C298-4DF5-BB37-46D23016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9485" y="2198914"/>
            <a:ext cx="3690257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Comments: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CE8509-9E93-4D74-BF24-661F111C7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C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E8BA98-E13C-403B-AC96-75E203799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4F3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277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03258A-52C6-4288-AA56-C3262A0D2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6C11D-4F2A-4F13-BED7-68FFE8FB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SwissMaster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BC1-C298-4DF5-BB37-46D23016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9485" y="2198914"/>
            <a:ext cx="3690257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Comments: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Friendly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 to 300 players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D417315-0A35-4882-ABD2-ABE3C89E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79E608-24D3-4318-AC0E-48D02D7D8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4" y="704947"/>
            <a:ext cx="7361470" cy="452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7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03258A-52C6-4288-AA56-C3262A0D2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6C11D-4F2A-4F13-BED7-68FFE8FB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Swiss-Manager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34CF51-A49B-46A5-968E-1E433519F4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72" r="11167" b="2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BC1-C298-4DF5-BB37-46D23016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9485" y="2198914"/>
            <a:ext cx="3690257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Comments: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Menus not always easy to understand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Links directly to Chess-Results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D417315-0A35-4882-ABD2-ABE3C89E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615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03258A-52C6-4288-AA56-C3262A0D2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6C11D-4F2A-4F13-BED7-68FFE8FB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Swiss-Chess</a:t>
            </a:r>
          </a:p>
        </p:txBody>
      </p:sp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F57D3A4-0846-4129-A253-E599FC9AE9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4" r="9989" b="-3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BC1-C298-4DF5-BB37-46D23016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9485" y="2198914"/>
            <a:ext cx="3690257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Comments: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Links to Chess-Results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D417315-0A35-4882-ABD2-ABE3C89E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589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03258A-52C6-4288-AA56-C3262A0D2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6C11D-4F2A-4F13-BED7-68FFE8FB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</a:rPr>
              <a:t>UTU Swiss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B04A5A-93DC-4C16-A165-9DAD3BBF62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34" b="-1"/>
          <a:stretch/>
        </p:blipFill>
        <p:spPr>
          <a:xfrm>
            <a:off x="633999" y="640081"/>
            <a:ext cx="6909801" cy="5314406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BC1-C298-4DF5-BB37-46D23016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9485" y="2198914"/>
            <a:ext cx="3690257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Comments: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Friendly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D417315-0A35-4882-ABD2-ABE3C89E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556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03258A-52C6-4288-AA56-C3262A0D2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6C11D-4F2A-4F13-BED7-68FFE8FB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chemeClr val="tx1">
                    <a:lumMod val="75000"/>
                    <a:lumOff val="25000"/>
                  </a:schemeClr>
                </a:solidFill>
              </a:rPr>
              <a:t>ChessManager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BC1-C298-4DF5-BB37-46D23016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59485" y="2198914"/>
            <a:ext cx="3690257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Comments: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D417315-0A35-4882-ABD2-ABE3C89E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CA6FD5-FF28-431A-85C3-B1F8115FB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08" y="1360323"/>
            <a:ext cx="5597892" cy="386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295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134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Arbiters’ Seminar </vt:lpstr>
      <vt:lpstr>PowerPoint Presentation</vt:lpstr>
      <vt:lpstr>Vega</vt:lpstr>
      <vt:lpstr>SwissSys</vt:lpstr>
      <vt:lpstr>SwissMaster</vt:lpstr>
      <vt:lpstr>Swiss-Manager</vt:lpstr>
      <vt:lpstr>Swiss-Chess</vt:lpstr>
      <vt:lpstr>UTU Swiss</vt:lpstr>
      <vt:lpstr>ChessManager</vt:lpstr>
      <vt:lpstr>STOP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Arbiters’ Seminar </dc:title>
  <dc:creator>Alex McFarlane</dc:creator>
  <cp:lastModifiedBy>Alex McFarlane</cp:lastModifiedBy>
  <cp:revision>2</cp:revision>
  <dcterms:created xsi:type="dcterms:W3CDTF">2020-05-26T11:54:50Z</dcterms:created>
  <dcterms:modified xsi:type="dcterms:W3CDTF">2020-05-26T11:59:52Z</dcterms:modified>
</cp:coreProperties>
</file>